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D7A96-AEFB-4061-9124-2CB65DAA320E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353B1-0A2C-49A9-8902-3C4C68C8A0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419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D7A96-AEFB-4061-9124-2CB65DAA320E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353B1-0A2C-49A9-8902-3C4C68C8A0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438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D7A96-AEFB-4061-9124-2CB65DAA320E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353B1-0A2C-49A9-8902-3C4C68C8A0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554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D7A96-AEFB-4061-9124-2CB65DAA320E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353B1-0A2C-49A9-8902-3C4C68C8A0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020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D7A96-AEFB-4061-9124-2CB65DAA320E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353B1-0A2C-49A9-8902-3C4C68C8A0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37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D7A96-AEFB-4061-9124-2CB65DAA320E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353B1-0A2C-49A9-8902-3C4C68C8A0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849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D7A96-AEFB-4061-9124-2CB65DAA320E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353B1-0A2C-49A9-8902-3C4C68C8A0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720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D7A96-AEFB-4061-9124-2CB65DAA320E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353B1-0A2C-49A9-8902-3C4C68C8A0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54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D7A96-AEFB-4061-9124-2CB65DAA320E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353B1-0A2C-49A9-8902-3C4C68C8A0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541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D7A96-AEFB-4061-9124-2CB65DAA320E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353B1-0A2C-49A9-8902-3C4C68C8A0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364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D7A96-AEFB-4061-9124-2CB65DAA320E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353B1-0A2C-49A9-8902-3C4C68C8A0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211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D7A96-AEFB-4061-9124-2CB65DAA320E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0353B1-0A2C-49A9-8902-3C4C68C8A0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262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9685298"/>
              </p:ext>
            </p:extLst>
          </p:nvPr>
        </p:nvGraphicFramePr>
        <p:xfrm>
          <a:off x="533400" y="1676400"/>
          <a:ext cx="8229600" cy="3230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Direct</a:t>
                      </a:r>
                      <a:r>
                        <a:rPr lang="en-US" baseline="0" dirty="0" smtClean="0"/>
                        <a:t> Object Pronouns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Translation</a:t>
                      </a:r>
                      <a:r>
                        <a:rPr lang="en-US" baseline="0" dirty="0" smtClean="0"/>
                        <a:t> in English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Indirect Object Pronouns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Translations in English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            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 Me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You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 You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Him/It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Lui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 Him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Her/It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Lui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 Her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Nouse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 Us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             </a:t>
                      </a:r>
                      <a:r>
                        <a:rPr lang="en-US" baseline="0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             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 You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   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 Them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Leur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 Them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3625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do you put the object pronoun in French?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Indirect: </a:t>
            </a:r>
            <a:r>
              <a:rPr lang="en-US" dirty="0" smtClean="0"/>
              <a:t>The two pronouns are placed in front of the verb.</a:t>
            </a:r>
          </a:p>
          <a:p>
            <a:r>
              <a:rPr lang="en-US" b="1" dirty="0" smtClean="0"/>
              <a:t>Direct: </a:t>
            </a:r>
            <a:r>
              <a:rPr lang="en-US" dirty="0" smtClean="0"/>
              <a:t>The direct pronoun is placed in front of the verb.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64327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Direct: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Il la </a:t>
            </a:r>
            <a:r>
              <a:rPr lang="en-US" dirty="0" err="1"/>
              <a:t>voit</a:t>
            </a:r>
            <a:r>
              <a:rPr lang="en-US" dirty="0"/>
              <a:t>. He </a:t>
            </a:r>
            <a:r>
              <a:rPr lang="en-US" dirty="0" err="1"/>
              <a:t>ses</a:t>
            </a:r>
            <a:r>
              <a:rPr lang="en-US" dirty="0"/>
              <a:t> her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Je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aime</a:t>
            </a:r>
            <a:r>
              <a:rPr lang="en-US" dirty="0"/>
              <a:t>. I love you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Tu</a:t>
            </a:r>
            <a:r>
              <a:rPr lang="en-US" dirty="0"/>
              <a:t> </a:t>
            </a:r>
            <a:r>
              <a:rPr lang="en-US" dirty="0" err="1"/>
              <a:t>m’aimes</a:t>
            </a:r>
            <a:r>
              <a:rPr lang="en-US" dirty="0"/>
              <a:t>. You love me</a:t>
            </a:r>
          </a:p>
        </p:txBody>
      </p:sp>
    </p:spTree>
    <p:extLst>
      <p:ext uri="{BB962C8B-B14F-4D97-AF65-F5344CB8AC3E}">
        <p14:creationId xmlns:p14="http://schemas.microsoft.com/office/powerpoint/2010/main" val="3836566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for Indirect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Je </a:t>
            </a:r>
            <a:r>
              <a:rPr lang="en-US" dirty="0" err="1"/>
              <a:t>lui</a:t>
            </a:r>
            <a:r>
              <a:rPr lang="en-US" dirty="0"/>
              <a:t> </a:t>
            </a:r>
            <a:r>
              <a:rPr lang="en-US" dirty="0" err="1"/>
              <a:t>parle</a:t>
            </a:r>
            <a:r>
              <a:rPr lang="en-US" dirty="0"/>
              <a:t>. I’m talking to him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Il </a:t>
            </a:r>
            <a:r>
              <a:rPr lang="en-US" dirty="0" err="1"/>
              <a:t>leur</a:t>
            </a:r>
            <a:r>
              <a:rPr lang="en-US" dirty="0"/>
              <a:t> ach</a:t>
            </a:r>
            <a:r>
              <a:rPr lang="fr-FR" dirty="0"/>
              <a:t>è</a:t>
            </a:r>
            <a:r>
              <a:rPr lang="en-US" dirty="0" err="1"/>
              <a:t>te</a:t>
            </a:r>
            <a:r>
              <a:rPr lang="en-US" dirty="0"/>
              <a:t> des </a:t>
            </a:r>
            <a:r>
              <a:rPr lang="en-US" dirty="0" err="1"/>
              <a:t>livres</a:t>
            </a:r>
            <a:r>
              <a:rPr lang="en-US" dirty="0"/>
              <a:t>. He buys books for them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Je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donne</a:t>
            </a:r>
            <a:r>
              <a:rPr lang="en-US" dirty="0"/>
              <a:t> le pain. I’m giving the bread to you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77278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148</Words>
  <Application>Microsoft Office PowerPoint</Application>
  <PresentationFormat>On-screen Show (4:3)</PresentationFormat>
  <Paragraphs>45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 </vt:lpstr>
      <vt:lpstr>Where do you put the object pronoun in French?</vt:lpstr>
      <vt:lpstr>Direct Examples</vt:lpstr>
      <vt:lpstr>Examples for Indirect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Meaghan Marie O'Rourke</dc:creator>
  <cp:lastModifiedBy>PNHS Student</cp:lastModifiedBy>
  <cp:revision>5</cp:revision>
  <dcterms:created xsi:type="dcterms:W3CDTF">2013-01-29T16:09:14Z</dcterms:created>
  <dcterms:modified xsi:type="dcterms:W3CDTF">2013-01-30T16:27:07Z</dcterms:modified>
</cp:coreProperties>
</file>